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6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23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18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07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58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7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85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71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21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03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61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6069B-F401-4543-A8F7-94AC281423A5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D9D9-2FB1-41AD-B280-30FBAFAA1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26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69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浮覆地復權申請流程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699792" y="1412776"/>
            <a:ext cx="3877985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原土地所有權人或其繼承人申請復權</a:t>
            </a:r>
            <a:endParaRPr lang="zh-TW" altLang="en-US" dirty="0"/>
          </a:p>
        </p:txBody>
      </p:sp>
      <p:sp>
        <p:nvSpPr>
          <p:cNvPr id="5" name="向下箭號 4"/>
          <p:cNvSpPr/>
          <p:nvPr/>
        </p:nvSpPr>
        <p:spPr>
          <a:xfrm>
            <a:off x="4355976" y="1772816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866436" y="2132856"/>
            <a:ext cx="1569660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登記機關受理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635896" y="2852936"/>
            <a:ext cx="2031325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查明是否符合資格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555776" y="3861048"/>
            <a:ext cx="646331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退件</a:t>
            </a:r>
            <a:endParaRPr lang="zh-TW" altLang="en-US" dirty="0"/>
          </a:p>
        </p:txBody>
      </p:sp>
      <p:sp>
        <p:nvSpPr>
          <p:cNvPr id="9" name="向下箭號 8"/>
          <p:cNvSpPr/>
          <p:nvPr/>
        </p:nvSpPr>
        <p:spPr>
          <a:xfrm>
            <a:off x="4355976" y="2492896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>
            <a:off x="4388497" y="3222268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805720" y="5579948"/>
            <a:ext cx="646331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退件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344055" y="3831462"/>
            <a:ext cx="1107996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辦理複丈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574066" y="4581128"/>
            <a:ext cx="3877985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河川局協助查明是否位於河川區域內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064357" y="5579948"/>
            <a:ext cx="1800493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所有權恢復登記</a:t>
            </a:r>
            <a:endParaRPr lang="zh-TW" altLang="en-US" dirty="0"/>
          </a:p>
        </p:txBody>
      </p:sp>
      <p:cxnSp>
        <p:nvCxnSpPr>
          <p:cNvPr id="16" name="直線接點 15"/>
          <p:cNvCxnSpPr/>
          <p:nvPr/>
        </p:nvCxnSpPr>
        <p:spPr>
          <a:xfrm>
            <a:off x="2878941" y="3573016"/>
            <a:ext cx="3019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endCxn id="12" idx="0"/>
          </p:cNvCxnSpPr>
          <p:nvPr/>
        </p:nvCxnSpPr>
        <p:spPr>
          <a:xfrm>
            <a:off x="5898053" y="3573016"/>
            <a:ext cx="0" cy="258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878941" y="3573016"/>
            <a:ext cx="0" cy="258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2" idx="2"/>
          </p:cNvCxnSpPr>
          <p:nvPr/>
        </p:nvCxnSpPr>
        <p:spPr>
          <a:xfrm>
            <a:off x="5898053" y="4200794"/>
            <a:ext cx="0" cy="380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2964603" y="5301208"/>
            <a:ext cx="31915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6156176" y="5301208"/>
            <a:ext cx="0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2978529" y="5301208"/>
            <a:ext cx="0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13" idx="2"/>
          </p:cNvCxnSpPr>
          <p:nvPr/>
        </p:nvCxnSpPr>
        <p:spPr>
          <a:xfrm flipH="1">
            <a:off x="4513058" y="4950460"/>
            <a:ext cx="1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向下箭號 30"/>
          <p:cNvSpPr/>
          <p:nvPr/>
        </p:nvSpPr>
        <p:spPr>
          <a:xfrm>
            <a:off x="2605265" y="3573016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下箭號 31"/>
          <p:cNvSpPr/>
          <p:nvPr/>
        </p:nvSpPr>
        <p:spPr>
          <a:xfrm>
            <a:off x="5610021" y="3558223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下箭號 32"/>
          <p:cNvSpPr/>
          <p:nvPr/>
        </p:nvSpPr>
        <p:spPr>
          <a:xfrm>
            <a:off x="5606564" y="4197208"/>
            <a:ext cx="576064" cy="383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下箭號 33"/>
          <p:cNvSpPr/>
          <p:nvPr/>
        </p:nvSpPr>
        <p:spPr>
          <a:xfrm>
            <a:off x="2676571" y="529656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下箭號 34"/>
          <p:cNvSpPr/>
          <p:nvPr/>
        </p:nvSpPr>
        <p:spPr>
          <a:xfrm>
            <a:off x="5875987" y="529656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下箭號 35"/>
          <p:cNvSpPr/>
          <p:nvPr/>
        </p:nvSpPr>
        <p:spPr>
          <a:xfrm>
            <a:off x="4225026" y="4950460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5136306" y="32222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是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3203859" y="32036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否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5288706" y="50038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是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356259" y="49853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819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如螢幕大小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浮覆地復權申請流程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李耀輝</dc:creator>
  <cp:lastModifiedBy>李耀輝</cp:lastModifiedBy>
  <cp:revision>2</cp:revision>
  <dcterms:created xsi:type="dcterms:W3CDTF">2018-02-27T03:51:37Z</dcterms:created>
  <dcterms:modified xsi:type="dcterms:W3CDTF">2018-02-27T04:04:43Z</dcterms:modified>
</cp:coreProperties>
</file>